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Slab-bold.fntdata"/><Relationship Id="rId12" Type="http://schemas.openxmlformats.org/officeDocument/2006/relationships/slide" Target="slides/slide7.xml"/><Relationship Id="rId34" Type="http://schemas.openxmlformats.org/officeDocument/2006/relationships/font" Target="fonts/RobotoSlab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6c3777d3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6c3777d3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c3777d3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c3777d3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c3777d3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c3777d3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c3777d3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6c3777d3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6c3777d3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6c3777d3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c3777d3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6c3777d3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c3777d3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c3777d3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c3777d3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6c3777d3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6c3777d3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6c3777d3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6c3777d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6c3777d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c3777d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c3777d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c3777d3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6c3777d3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c3777d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c3777d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6c3777d3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6c3777d3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6c3777d3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6c3777d3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c3777d3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c3777d3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6c3777d3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6c3777d3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6c3777d3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6c3777d3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6c3777d3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6c3777d3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6c3777d3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6c3777d3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c3777d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c3777d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c3777d3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c3777d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c3777d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c3777d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c3777d3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c3777d3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c3777d3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c3777d3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c3777d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c3777d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c3777d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c3777d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Rentals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7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05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14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2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84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11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38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